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987D1C-8A4F-F24A-BFC4-B3B7E5AFC97F}" v="4" dt="2023-08-29T19:19:36.9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27"/>
  </p:normalViewPr>
  <p:slideViewPr>
    <p:cSldViewPr snapToGrid="0">
      <p:cViewPr varScale="1">
        <p:scale>
          <a:sx n="96" d="100"/>
          <a:sy n="96" d="100"/>
        </p:scale>
        <p:origin x="200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BB987D1C-8A4F-F24A-BFC4-B3B7E5AFC97F}"/>
    <pc:docChg chg="undo custSel modSld">
      <pc:chgData name="Regier, Peter J" userId="0e6fdf28-0650-4a12-be1b-e387ca74a288" providerId="ADAL" clId="{BB987D1C-8A4F-F24A-BFC4-B3B7E5AFC97F}" dt="2023-08-29T19:19:36.910" v="35"/>
      <pc:docMkLst>
        <pc:docMk/>
      </pc:docMkLst>
      <pc:sldChg chg="addSp delSp modSp mod">
        <pc:chgData name="Regier, Peter J" userId="0e6fdf28-0650-4a12-be1b-e387ca74a288" providerId="ADAL" clId="{BB987D1C-8A4F-F24A-BFC4-B3B7E5AFC97F}" dt="2023-08-29T19:19:36.910" v="35"/>
        <pc:sldMkLst>
          <pc:docMk/>
          <pc:sldMk cId="3406898174" sldId="257"/>
        </pc:sldMkLst>
        <pc:spChg chg="add mod">
          <ac:chgData name="Regier, Peter J" userId="0e6fdf28-0650-4a12-be1b-e387ca74a288" providerId="ADAL" clId="{BB987D1C-8A4F-F24A-BFC4-B3B7E5AFC97F}" dt="2023-08-29T19:19:07.806" v="13" actId="692"/>
          <ac:spMkLst>
            <pc:docMk/>
            <pc:sldMk cId="3406898174" sldId="257"/>
            <ac:spMk id="4" creationId="{ADFDF87D-7B03-4A39-AAF1-877F41874AB8}"/>
          </ac:spMkLst>
        </pc:spChg>
        <pc:picChg chg="add del mod">
          <ac:chgData name="Regier, Peter J" userId="0e6fdf28-0650-4a12-be1b-e387ca74a288" providerId="ADAL" clId="{BB987D1C-8A4F-F24A-BFC4-B3B7E5AFC97F}" dt="2023-08-29T19:17:58.165" v="2"/>
          <ac:picMkLst>
            <pc:docMk/>
            <pc:sldMk cId="3406898174" sldId="257"/>
            <ac:picMk id="2" creationId="{0A47D935-F824-A41D-A1F9-80FDA0453BB4}"/>
          </ac:picMkLst>
        </pc:picChg>
        <pc:picChg chg="add del mod">
          <ac:chgData name="Regier, Peter J" userId="0e6fdf28-0650-4a12-be1b-e387ca74a288" providerId="ADAL" clId="{BB987D1C-8A4F-F24A-BFC4-B3B7E5AFC97F}" dt="2023-08-29T19:19:35.245" v="33" actId="21"/>
          <ac:picMkLst>
            <pc:docMk/>
            <pc:sldMk cId="3406898174" sldId="257"/>
            <ac:picMk id="3" creationId="{08655301-CD76-D766-82CD-4EC5B6E28CCF}"/>
          </ac:picMkLst>
        </pc:picChg>
        <pc:picChg chg="add mod">
          <ac:chgData name="Regier, Peter J" userId="0e6fdf28-0650-4a12-be1b-e387ca74a288" providerId="ADAL" clId="{BB987D1C-8A4F-F24A-BFC4-B3B7E5AFC97F}" dt="2023-08-29T19:19:36.910" v="35"/>
          <ac:picMkLst>
            <pc:docMk/>
            <pc:sldMk cId="3406898174" sldId="257"/>
            <ac:picMk id="6" creationId="{68DF284F-FD02-78E4-D12C-73AFFFE994EF}"/>
          </ac:picMkLst>
        </pc:picChg>
        <pc:picChg chg="add del mod">
          <ac:chgData name="Regier, Peter J" userId="0e6fdf28-0650-4a12-be1b-e387ca74a288" providerId="ADAL" clId="{BB987D1C-8A4F-F24A-BFC4-B3B7E5AFC97F}" dt="2023-08-29T19:19:36.478" v="34" actId="478"/>
          <ac:picMkLst>
            <pc:docMk/>
            <pc:sldMk cId="3406898174" sldId="257"/>
            <ac:picMk id="29" creationId="{412D8988-2F66-26D8-E63B-FE21DB36962D}"/>
          </ac:picMkLst>
        </pc:picChg>
      </pc:sldChg>
    </pc:docChg>
  </pc:docChgLst>
</pc:chgInfo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3782A-2DCB-B343-8E6F-D6699B3BD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DD978-6ABF-EBC1-033C-11F676ECE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A74EA-977D-E9E3-668B-A49594579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33E21-9427-2E7E-2A2C-6F906DD92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F91C5-6F04-E648-BA01-55322C65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76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D166-B6B9-A90C-212A-FB498C15D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4B77-8744-07DF-44C5-820CCCA72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AB81A-03A0-F09C-ECA1-15B7524BB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89A9D-5995-3579-0F5D-D3540284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5481D-D77A-98A2-5D7D-D84770D8D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5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DE6EDA-3BA2-E54C-B756-93B06B145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24F59-F61F-5026-8E78-8F823058E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F08B6-825E-6F7A-628E-8A8C67DC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ADC9D-F9B1-1C99-736A-ADC698FAA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A9039-D275-FB27-B1FD-E1278E15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78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99B2F-26D8-893E-2D08-60C712B1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BED65-68FF-F86C-5E24-DB12B768E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45376-3D92-BB52-3BED-DA1060BC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6E8E5-9E74-9925-30DA-781E3B40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5AB60-A102-C5D5-44CA-C0C5A1E4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2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812C7-1EB8-ECFD-EA48-BAA85E613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04640-599C-6470-49B9-7DF73521B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7D70C-687C-2E95-7D2E-01EE1FB14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774E4-7C2F-12BD-3556-62826DE2E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46942-B5FE-DFF6-777C-BEB701CE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93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A2E6-DBBD-5E50-778A-B229020C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7658E-43BB-21D2-36A0-F29BDDF21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FDCC6-E32B-583D-8BCB-88220B949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8568A-E234-1D01-55C8-B12AB6657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C749B-95A1-5A4D-535D-04ECD0445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77B3D-B360-5E55-F2AB-9CFEA82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9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F5DE7-5617-4027-3F53-D8508D4F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AD86A-E5E9-3B28-9675-E027EF0BE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F9195-FF20-EF19-5ED3-B99E1E90F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C14440-A03D-C973-67C7-F92980999F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179D08-DBA4-4DBA-9A24-E043C16D9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A29A1-E815-451F-827B-0FC855D2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98D302-9B6B-5947-E5E5-36BEF10D2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45D34-88A1-4EFC-F815-3820145E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1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FE82-2968-92F7-7267-1CF0A911C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348BA2-F3F5-7F2C-C541-3860324F1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2E05B5-6B1A-10AB-071C-7EEA0B08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86016-1C68-7EDE-D4E9-62DBE2F26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33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41685D-614F-3169-CCA7-43FC7AC0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EE02CA-AB97-F7BF-BC0D-4967EAE4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21A55-523E-45B5-B285-D90CDDB8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93BB-149A-460C-8E1C-E553C19E2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83F66-2123-FDC5-DDD5-541411B3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A8AE6-C7E6-253C-FF20-62299E04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542FE6-E917-A290-483D-6F08978F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60EA7-4FE8-9EF4-9D83-5C1103AC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4597D-2CC4-2D21-6DE8-825E9B39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73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AC466-9ACC-C120-BE4E-B8F90AED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06549-87A8-0785-5E5C-DC55D8FD46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0A760-3C66-138C-48A4-9BCAA2D85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C3487-E836-ABF9-1AC8-E27B931B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E4771-247D-EA45-BE0B-7400602EE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C8792-44CD-3328-2CC5-7A568617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76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4671B6-816D-BA28-EA8C-0F2E615BF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93878-F209-9DF7-72AB-73552A7A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560F6-D4E5-F10B-36A5-C292CBF67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666F-9B40-959F-ABA9-B6BA8EA95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5D6D1-C935-A4A1-9501-DF6D348954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3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A3BFCFC4-F1B5-8DD6-CFD9-C09D0E4E5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27" t="2946" r="29576" b="4027"/>
          <a:stretch/>
        </p:blipFill>
        <p:spPr>
          <a:xfrm>
            <a:off x="6249633" y="3418797"/>
            <a:ext cx="2970617" cy="26068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7F38E70-13D1-63E9-C3E7-A56730650D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65" t="14061" r="3499"/>
          <a:stretch/>
        </p:blipFill>
        <p:spPr>
          <a:xfrm rot="10800000">
            <a:off x="6249633" y="633684"/>
            <a:ext cx="2970616" cy="262882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AD94FA-B44E-F243-5F65-EEBFEA379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416" y="633686"/>
            <a:ext cx="1967947" cy="14759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22891E-19E9-E3D0-5D11-574614BE6207}"/>
              </a:ext>
            </a:extLst>
          </p:cNvPr>
          <p:cNvSpPr txBox="1"/>
          <p:nvPr/>
        </p:nvSpPr>
        <p:spPr>
          <a:xfrm>
            <a:off x="597243" y="63368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81BEED-A710-F161-D75D-139483256C63}"/>
              </a:ext>
            </a:extLst>
          </p:cNvPr>
          <p:cNvSpPr txBox="1"/>
          <p:nvPr/>
        </p:nvSpPr>
        <p:spPr>
          <a:xfrm>
            <a:off x="6297826" y="695471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596535-DDD2-03FF-154A-84710545EE60}"/>
              </a:ext>
            </a:extLst>
          </p:cNvPr>
          <p:cNvSpPr txBox="1"/>
          <p:nvPr/>
        </p:nvSpPr>
        <p:spPr>
          <a:xfrm>
            <a:off x="6310183" y="3490785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FDF87D-7B03-4A39-AAF1-877F41874AB8}"/>
              </a:ext>
            </a:extLst>
          </p:cNvPr>
          <p:cNvSpPr/>
          <p:nvPr/>
        </p:nvSpPr>
        <p:spPr>
          <a:xfrm>
            <a:off x="597243" y="633683"/>
            <a:ext cx="5498757" cy="5391981"/>
          </a:xfrm>
          <a:prstGeom prst="rect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F284F-FD02-78E4-D12C-73AFFFE994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0" y="522471"/>
            <a:ext cx="6603831" cy="5503193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959B11A7-A77F-91EF-6A26-EBF4AD9FE4BA}"/>
              </a:ext>
            </a:extLst>
          </p:cNvPr>
          <p:cNvSpPr/>
          <p:nvPr/>
        </p:nvSpPr>
        <p:spPr>
          <a:xfrm rot="21378269">
            <a:off x="8691204" y="738468"/>
            <a:ext cx="258232" cy="2342019"/>
          </a:xfrm>
          <a:prstGeom prst="leftBrac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EEC995-C4EA-2C53-BFB8-5BEF3FF57A9E}"/>
              </a:ext>
            </a:extLst>
          </p:cNvPr>
          <p:cNvSpPr txBox="1"/>
          <p:nvPr/>
        </p:nvSpPr>
        <p:spPr>
          <a:xfrm>
            <a:off x="8000711" y="1727062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0.8 m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0F54A079-4393-1F74-B2A4-287FE972E88C}"/>
              </a:ext>
            </a:extLst>
          </p:cNvPr>
          <p:cNvSpPr/>
          <p:nvPr/>
        </p:nvSpPr>
        <p:spPr>
          <a:xfrm rot="16200000">
            <a:off x="7672084" y="2530240"/>
            <a:ext cx="151357" cy="2235884"/>
          </a:xfrm>
          <a:prstGeom prst="leftBrac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56F4E7-15BF-27F1-CAB0-14A7AECB4608}"/>
              </a:ext>
            </a:extLst>
          </p:cNvPr>
          <p:cNvSpPr txBox="1"/>
          <p:nvPr/>
        </p:nvSpPr>
        <p:spPr>
          <a:xfrm>
            <a:off x="7410564" y="3675451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0.8 m</a:t>
            </a:r>
          </a:p>
        </p:txBody>
      </p:sp>
    </p:spTree>
    <p:extLst>
      <p:ext uri="{BB962C8B-B14F-4D97-AF65-F5344CB8AC3E}">
        <p14:creationId xmlns:p14="http://schemas.microsoft.com/office/powerpoint/2010/main" val="3406898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9C7E25-04EB-A98F-2661-44393BACE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384" y="797454"/>
            <a:ext cx="7772400" cy="486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70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2B5659-9F10-2EF8-0210-6A6BE2EA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0" y="2997200"/>
            <a:ext cx="29972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50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AB9D80-6CFF-60A8-AA21-0FCD228B3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04" y="0"/>
            <a:ext cx="6145696" cy="36753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8BAB19-8686-6A9C-9F8E-379281231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0"/>
            <a:ext cx="6145696" cy="460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48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7</Words>
  <Application>Microsoft Macintosh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2</cp:revision>
  <dcterms:created xsi:type="dcterms:W3CDTF">2022-12-19T22:49:16Z</dcterms:created>
  <dcterms:modified xsi:type="dcterms:W3CDTF">2024-02-17T17:40:30Z</dcterms:modified>
</cp:coreProperties>
</file>

<file path=docProps/thumbnail.jpeg>
</file>